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891B-A26F-4C97-917B-5E5223CE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5933F-AF0F-49E3-9E45-5391C918B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B3D63-9068-47DC-95B8-FCA665B1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CD0E-3E7D-451C-BCC5-2E3E9D74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6C15-EFC8-4D26-ABB8-48EFBCB1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915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7EB9-2BB2-4A30-B50A-8915B753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A048-D23B-45C8-84EA-71C739B50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3263-707B-4251-897E-52A3E71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BD182-E423-4785-8F67-5DB122B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7100-1312-4069-8396-BDB28A76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3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C775A-4379-423C-B4BD-33DDA4D69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62E49-307C-4BF3-B52D-762DA87B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50FAD-8461-4271-B3DC-5D83825A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6260F-389D-460B-A519-587CAE81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871C9-B87F-4BBB-959E-3B62985B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746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15CA-5DCE-4832-A33B-01E4B829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541D1-CD6D-4E77-9A55-B75EFD9A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98C3-49B1-46E0-8B21-E6252B29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21AE-3CAD-4566-94F3-CFEE9DC6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EF5C-9D63-491B-97C5-8DC8462C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467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5E3D-633B-4ECC-86A4-3B716E33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76599-DA15-450C-8FB7-01D5E98C2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55B76-F640-4845-868A-A299F60C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17830-C4A7-47C2-A88A-6BF753F1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C2ADF-B892-4727-B32D-44A2071D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81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C256-BE56-453A-BAAB-8A761463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B1AE-2FDC-447F-A539-7A6BCE7C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EB8A-361B-45FE-A8CE-F40376509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73BDF-3F7A-41D1-AB7C-23C885A1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E48D-F8D8-4EFE-8375-830EE85C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C427A-4D87-4742-ADD0-829A9F7B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914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D55B-6E9E-4D99-9EF5-B5C1F99E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B8F8-7FFF-46DB-BF95-250B21C4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1068-18B0-4A8E-8667-EB7E8EAEB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29FE-F1A4-4BE6-9BE9-C8BC960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FED43-EC95-470B-912F-C327C41B3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17D7F-0848-4E4E-9569-36E32C6E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E13B2-6110-4959-ABCE-119EDB85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A51D8-4085-4A26-A530-C78C2421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8774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7E28-F7A9-4CFD-8951-42CD3AEC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F461B-3D44-4387-8305-AEE7009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E71A0-D35D-4F64-9623-3E5CDCAF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8915C-CAE5-4762-B76E-02AE0142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448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4483C-F036-4571-8471-149F93C3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5445-2335-402F-9516-E76E88C3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524E-C5C7-4418-9054-DCDF8245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551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8260-8A33-42CE-A5C8-F0D61583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B3D5A-1CA5-4F0D-AAD2-92DBE3E7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365AC-0084-4272-98BD-41BC53C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67472-FA5E-4B2C-B24D-24D8AD1F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42E3A-9597-4702-A373-4FFED233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D7711-8EC1-4067-A69E-9DE58AEB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127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3F3B-2AE2-4643-8749-B89B708B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10F2F-0774-4DB3-8149-FB8C7CE31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01427-22C6-4C43-BBBA-60F660B56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E7812-8FD3-42D7-9DEB-5B46D318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BDE23-0521-4D91-B77D-36E88032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B52A-88FA-4334-8281-D305FFA1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72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45C99-75D4-4AA3-8C41-78B7406E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ABC7E-CAD4-4F53-8ED8-DE25CFA52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CC8DA-30A2-44D4-A911-82DFF5ECD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3A82C-1579-474C-9620-BB4227A0D006}" type="datetimeFigureOut">
              <a:rPr lang="el-GR" smtClean="0"/>
              <a:t>25/1/2023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249E-5B19-4E9B-8F4B-C2F2EDCC7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B90EB-4DC2-4AB1-803C-AC9ED8317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  <p:sp>
        <p:nvSpPr>
          <p:cNvPr id="7" name="MSIPCMContentMarking" descr="{&quot;HashCode&quot;:-1699574231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A2BCC68F-C1E8-4F7D-9725-BF782577039D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l-GR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2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2B2D648-15A3-4D95-BFEC-C1E51254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818606"/>
            <a:ext cx="1244600" cy="261257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259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64C7211-2F44-425F-926A-C8AB11E88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53"/>
            <a:ext cx="12192000" cy="6620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725693"/>
            <a:ext cx="5677989" cy="2587563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446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4582505-79A2-4687-92D2-22B8BFD98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32"/>
            <a:ext cx="12192000" cy="66143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1274312"/>
            <a:ext cx="5677989" cy="274321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34310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A839F17-5A4B-477F-AE27-23A40FDB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13"/>
            <a:ext cx="12192000" cy="65981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1517514"/>
            <a:ext cx="5677989" cy="286965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4208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B6F1F5-CBD4-4375-8B9B-F01C104C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79"/>
            <a:ext cx="12192000" cy="66172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589507"/>
            <a:ext cx="5677989" cy="70039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7259D8-46B2-450C-82B9-BDB5A8D73A9C}"/>
              </a:ext>
            </a:extLst>
          </p:cNvPr>
          <p:cNvSpPr/>
          <p:nvPr/>
        </p:nvSpPr>
        <p:spPr>
          <a:xfrm>
            <a:off x="1592459" y="979240"/>
            <a:ext cx="5677989" cy="70039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419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5E6022-2043-430E-BB34-3BEAA7DA3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00"/>
            <a:ext cx="12192000" cy="6623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1112363"/>
            <a:ext cx="5677989" cy="520088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A74464-683A-47D2-A0D3-CB7314766BAC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908B82-CD6E-482A-9AF5-2C41EA03DD9A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Callout: Up Arrow 1">
            <a:extLst>
              <a:ext uri="{FF2B5EF4-FFF2-40B4-BE49-F238E27FC236}">
                <a16:creationId xmlns:a16="http://schemas.microsoft.com/office/drawing/2014/main" id="{D9D474A8-6E27-4D47-A88B-1692E30F6C30}"/>
              </a:ext>
            </a:extLst>
          </p:cNvPr>
          <p:cNvSpPr/>
          <p:nvPr/>
        </p:nvSpPr>
        <p:spPr>
          <a:xfrm>
            <a:off x="7989797" y="2174830"/>
            <a:ext cx="2526384" cy="2728972"/>
          </a:xfrm>
          <a:prstGeom prst="upArrowCallou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“press002.pptx” deleted from folder</a:t>
            </a:r>
            <a:endParaRPr lang="el-GR" sz="2400" b="1" dirty="0"/>
          </a:p>
        </p:txBody>
      </p:sp>
    </p:spTree>
    <p:extLst>
      <p:ext uri="{BB962C8B-B14F-4D97-AF65-F5344CB8AC3E}">
        <p14:creationId xmlns:p14="http://schemas.microsoft.com/office/powerpoint/2010/main" val="248107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07E1FF5-1127-4FF8-B663-F12DBE7B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72"/>
            <a:ext cx="12192000" cy="66270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1400783"/>
            <a:ext cx="5677989" cy="254864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17379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A259165E-7DCF-4BE9-9EF2-EEC915CEF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43"/>
            <a:ext cx="12192000" cy="66305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5398851"/>
            <a:ext cx="5677989" cy="97276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2753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B2DF942A-619D-4562-B9C1-F28091C7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91"/>
            <a:ext cx="12192000" cy="661541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742950"/>
            <a:ext cx="3544711" cy="1924050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885950"/>
            <a:ext cx="1244600" cy="1543050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76251" y="1759131"/>
            <a:ext cx="5677989" cy="2360023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705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1BEE336-3DB2-4F6C-9167-3F35151F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32"/>
            <a:ext cx="12192000" cy="66143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4124528"/>
            <a:ext cx="5677989" cy="218334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304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543F402-FF18-4094-89D6-8EDA097F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32"/>
            <a:ext cx="12192000" cy="66143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742950"/>
            <a:ext cx="3544711" cy="1924050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885950"/>
            <a:ext cx="1244600" cy="1543050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599236"/>
            <a:ext cx="5677989" cy="71011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571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25A8ED-CB90-4091-B5F7-ED226C2BB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25"/>
            <a:ext cx="12192000" cy="66241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1546698"/>
            <a:ext cx="3544711" cy="339252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2500009"/>
            <a:ext cx="1244600" cy="350196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2928026"/>
            <a:ext cx="5677989" cy="154305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7801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0A5665-5E15-4AD7-9FF4-D521AF55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79"/>
            <a:ext cx="12192000" cy="66172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2344366"/>
            <a:ext cx="3544711" cy="32263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3239310"/>
            <a:ext cx="1244600" cy="27237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599236"/>
            <a:ext cx="5677989" cy="71011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472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5FB3B79-6989-499B-B646-707FA102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913"/>
            <a:ext cx="12192000" cy="659817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1673157"/>
            <a:ext cx="3544711" cy="32263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2675097"/>
            <a:ext cx="1244600" cy="27237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599236"/>
            <a:ext cx="5677989" cy="71011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36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4D32050-3F19-49E3-B166-7C0213299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2"/>
            <a:ext cx="3544711" cy="32263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27237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3599236"/>
            <a:ext cx="5677989" cy="71011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401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8440992-71AE-4B8A-A760-5E839B54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" y="121832"/>
            <a:ext cx="12192000" cy="661433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68BB28-06E7-44C2-BB02-7843011AF381}"/>
              </a:ext>
            </a:extLst>
          </p:cNvPr>
          <p:cNvSpPr/>
          <p:nvPr/>
        </p:nvSpPr>
        <p:spPr>
          <a:xfrm>
            <a:off x="8534400" y="865751"/>
            <a:ext cx="3544711" cy="2140095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AB8FE6-D27D-4EF7-8049-CF5212AB148D}"/>
              </a:ext>
            </a:extLst>
          </p:cNvPr>
          <p:cNvSpPr/>
          <p:nvPr/>
        </p:nvSpPr>
        <p:spPr>
          <a:xfrm>
            <a:off x="101601" y="1984430"/>
            <a:ext cx="1244600" cy="1741264"/>
          </a:xfrm>
          <a:prstGeom prst="roundRect">
            <a:avLst/>
          </a:prstGeom>
          <a:noFill/>
          <a:ln w="111125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585979" y="1673157"/>
            <a:ext cx="5677989" cy="276265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42E41A-EAB6-4A0E-9872-6F0CEF109B91}"/>
              </a:ext>
            </a:extLst>
          </p:cNvPr>
          <p:cNvSpPr/>
          <p:nvPr/>
        </p:nvSpPr>
        <p:spPr>
          <a:xfrm>
            <a:off x="1585979" y="3608962"/>
            <a:ext cx="5677989" cy="44747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30159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Agathoklis Spyropoulos, Vodafone</dc:creator>
  <cp:lastModifiedBy>Agathoklis Spyropoulos, Vodafone</cp:lastModifiedBy>
  <cp:revision>6</cp:revision>
  <dcterms:created xsi:type="dcterms:W3CDTF">2023-01-24T16:22:06Z</dcterms:created>
  <dcterms:modified xsi:type="dcterms:W3CDTF">2023-01-25T10:04:34Z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2023-01-25T10:04:34Z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726bd5c9-f821-48e9-93d0-8f4ba0d5a15b</vt:lpwstr>
  </property>
  <property fmtid="{D5CDD505-2E9C-101B-9397-08002B2CF9AE}" pid="8" name="MSIP_Label_0359f705-2ba0-454b-9cfc-6ce5bcaac040_ContentBits">
    <vt:lpwstr>2</vt:lpwstr>
  </property>
</Properties>
</file>